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_rels/tableStyles.xml.rels><?xml version="1.0" encoding="UTF-8" standalone="yes"?><Relationships xmlns="http://schemas.openxmlformats.org/package/2006/relationships"><Relationship Id="rId1" Type="http://schemas.openxmlformats.org/officeDocument/2006/relationships/image" Target="media/image10.png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6303924" y="9258299"/>
            <a:ext cx="409652" cy="4191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在此键入引文。”"/>
          <p:cNvSpPr txBox="1"/>
          <p:nvPr>
            <p:ph type="body" sz="quarter" idx="14"/>
          </p:nvPr>
        </p:nvSpPr>
        <p:spPr>
          <a:xfrm>
            <a:off x="1270000" y="4235857"/>
            <a:ext cx="10464800" cy="74848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 descr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图像"/>
          <p:cNvSpPr/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标题文本"/>
          <p:cNvSpPr txBox="1"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4" name="正文级别 1…"/>
          <p:cNvSpPr txBox="1"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文本"/>
          <p:cNvSpPr txBox="1"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标题文本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图像"/>
          <p:cNvSpPr/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标题文本"/>
          <p:cNvSpPr txBox="1"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2" name="正文级别 1…"/>
          <p:cNvSpPr txBox="1"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图像"/>
          <p:cNvSpPr/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正文级别 1…"/>
          <p:cNvSpPr txBox="1"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文级别 1…"/>
          <p:cNvSpPr txBox="1"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/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图像"/>
          <p:cNvSpPr/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图像"/>
          <p:cNvSpPr/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 descr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ln>
            <a:noFill/>
          </a:ln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30200"/>
            <a:ext cx="12293600" cy="6248400"/>
          </a:xfrm>
          <a:prstGeom prst="rect">
            <a:avLst/>
          </a:prstGeom>
        </p:spPr>
      </p:pic>
      <p:sp>
        <p:nvSpPr>
          <p:cNvPr id="122" name="线上接单服务平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线上接单服务平台</a:t>
            </a:r>
          </a:p>
        </p:txBody>
      </p:sp>
      <p:sp>
        <p:nvSpPr>
          <p:cNvPr id="123" name="徐丽杭 2175146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徐丽杭 21751464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829" t="632" r="8659" b="22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6" name="所用技术"/>
          <p:cNvSpPr txBox="1"/>
          <p:nvPr/>
        </p:nvSpPr>
        <p:spPr>
          <a:xfrm>
            <a:off x="7251700" y="2990849"/>
            <a:ext cx="3241549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cap="all" i="0" spc="456" sz="5700">
                <a:solidFill>
                  <a:srgbClr val="F6F5F4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r>
              <a:t>所用技术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项目主题…"/>
          <p:cNvSpPr txBox="1"/>
          <p:nvPr>
            <p:ph type="body" idx="1"/>
          </p:nvPr>
        </p:nvSpPr>
        <p:spPr>
          <a:xfrm>
            <a:off x="901700" y="774154"/>
            <a:ext cx="11201400" cy="7798346"/>
          </a:xfrm>
          <a:prstGeom prst="rect">
            <a:avLst/>
          </a:prstGeom>
        </p:spPr>
        <p:txBody>
          <a:bodyPr/>
          <a:lstStyle/>
          <a:p>
            <a:pPr marL="237066" indent="-237066" defTabSz="233679">
              <a:lnSpc>
                <a:spcPct val="80000"/>
              </a:lnSpc>
              <a:spcBef>
                <a:spcPts val="0"/>
              </a:spcBef>
              <a:defRPr b="1" cap="all" spc="153" sz="1920">
                <a:solidFill>
                  <a:srgbClr val="3E3B39"/>
                </a:solidFill>
                <a:effectLst>
                  <a:outerShdw sx="100000" sy="100000" kx="0" ky="0" algn="b" rotWithShape="0" blurRad="10160" dist="10160" dir="552000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t>项目主题</a:t>
            </a:r>
          </a:p>
          <a:p>
            <a:pPr marL="177800" indent="-177800" defTabSz="233679">
              <a:spcBef>
                <a:spcPts val="1200"/>
              </a:spcBef>
              <a:defRPr sz="176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搭建一个线上接单服务平台,服务商在线上发布服务,有需求的用户可以选择服务商来完成他的需求</a:t>
            </a:r>
          </a:p>
          <a:p>
            <a:pPr marL="0" indent="0" defTabSz="233679">
              <a:spcBef>
                <a:spcPts val="1200"/>
              </a:spcBef>
              <a:buSzTx/>
              <a:buNone/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237066" indent="-237066" defTabSz="233679">
              <a:lnSpc>
                <a:spcPct val="80000"/>
              </a:lnSpc>
              <a:spcBef>
                <a:spcPts val="0"/>
              </a:spcBef>
              <a:defRPr b="1" cap="all" spc="153" sz="1920">
                <a:solidFill>
                  <a:srgbClr val="3E3B39"/>
                </a:solidFill>
                <a:effectLst>
                  <a:outerShdw sx="100000" sy="100000" kx="0" ky="0" algn="b" rotWithShape="0" blurRad="10160" dist="10160" dir="552000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t>使用技术</a:t>
            </a:r>
          </a:p>
          <a:p>
            <a:pPr marL="177800" indent="-177800" defTabSz="233679">
              <a:spcBef>
                <a:spcPts val="1200"/>
              </a:spcBef>
              <a:defRPr sz="176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1. Objective-c开发语言</a:t>
            </a:r>
          </a:p>
          <a:p>
            <a:pPr marL="177800" indent="-177800" defTabSz="233679">
              <a:spcBef>
                <a:spcPts val="1200"/>
              </a:spcBef>
              <a:defRPr sz="176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2. cocopods管理第三方库</a:t>
            </a:r>
          </a:p>
          <a:p>
            <a:pPr marL="177800" indent="-177800" defTabSz="233679">
              <a:spcBef>
                <a:spcPts val="1200"/>
              </a:spcBef>
              <a:defRPr sz="176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3. xib + autolayout快速搭建</a:t>
            </a:r>
          </a:p>
          <a:p>
            <a:pPr marL="177800" indent="-177800" defTabSz="233679">
              <a:spcBef>
                <a:spcPts val="1200"/>
              </a:spcBef>
              <a:defRPr sz="176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4. MVC的开发模式 分离控制器 视图 数据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237066" indent="-237066" defTabSz="233679">
              <a:lnSpc>
                <a:spcPct val="80000"/>
              </a:lnSpc>
              <a:spcBef>
                <a:spcPts val="0"/>
              </a:spcBef>
              <a:defRPr b="1" cap="all" spc="153" sz="1920">
                <a:solidFill>
                  <a:srgbClr val="3E3B39"/>
                </a:solidFill>
                <a:effectLst>
                  <a:outerShdw sx="100000" sy="100000" kx="0" ky="0" algn="b" rotWithShape="0" blurRad="10160" dist="10160" dir="552000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t>使用第三方库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1. AFNetworking网络请求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2. IQKeyboardManager</a:t>
            </a:r>
            <a:r>
              <a:rPr sz="1760"/>
              <a:t>管理</a:t>
            </a:r>
            <a:r>
              <a:t>键盘弹出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3. MJRefresh列表下拉刷新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4. SDWebImage网络图片展示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</a:p>
          <a:p>
            <a:pPr marL="237066" indent="-237066" defTabSz="233679">
              <a:lnSpc>
                <a:spcPct val="80000"/>
              </a:lnSpc>
              <a:spcBef>
                <a:spcPts val="0"/>
              </a:spcBef>
              <a:defRPr b="1" cap="all" spc="153" sz="1920">
                <a:solidFill>
                  <a:srgbClr val="3E3B39"/>
                </a:solidFill>
                <a:effectLst>
                  <a:outerShdw sx="100000" sy="100000" kx="0" ky="0" algn="b" rotWithShape="0" blurRad="10160" dist="10160" dir="552000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"/>
              </a:defRPr>
            </a:pPr>
            <a:r>
              <a:t>完成进度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1. 首页瀑布流展示完成(</a:t>
            </a:r>
            <a:r>
              <a:rPr sz="1760"/>
              <a:t>mock</a:t>
            </a:r>
            <a:r>
              <a:t>接口数据)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2. 项目列表页完成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3. 消息列表页完成</a:t>
            </a:r>
          </a:p>
          <a:p>
            <a:pPr marL="177800" indent="-177800" defTabSz="233679">
              <a:spcBef>
                <a:spcPts val="1200"/>
              </a:spcBef>
              <a:defRPr sz="1440">
                <a:effectLst>
                  <a:outerShdw sx="100000" sy="100000" kx="0" ky="0" algn="b" rotWithShape="0" blurRad="10160" dist="101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4. 登录页面完成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</a:p>
        </p:txBody>
      </p:sp>
      <p:sp>
        <p:nvSpPr>
          <p:cNvPr id="131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3145" y="373508"/>
            <a:ext cx="4866310" cy="8643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0606" y="393700"/>
            <a:ext cx="4842188" cy="8603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像" descr="图像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431800"/>
            <a:ext cx="6057900" cy="4013200"/>
          </a:xfrm>
          <a:prstGeom prst="rect">
            <a:avLst/>
          </a:prstGeom>
        </p:spPr>
      </p:pic>
      <p:pic>
        <p:nvPicPr>
          <p:cNvPr id="136" name="图像" descr="图像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16700" y="4622800"/>
            <a:ext cx="6057900" cy="4699000"/>
          </a:xfrm>
          <a:prstGeom prst="rect">
            <a:avLst/>
          </a:prstGeom>
        </p:spPr>
      </p:pic>
      <p:pic>
        <p:nvPicPr>
          <p:cNvPr id="137" name="图像" descr="图像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8300" y="431800"/>
            <a:ext cx="6057900" cy="8890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if动画…"/>
          <p:cNvSpPr txBox="1"/>
          <p:nvPr>
            <p:ph type="title"/>
          </p:nvPr>
        </p:nvSpPr>
        <p:spPr>
          <a:xfrm>
            <a:off x="1435100" y="2095499"/>
            <a:ext cx="5080000" cy="3192365"/>
          </a:xfrm>
          <a:prstGeom prst="rect">
            <a:avLst/>
          </a:prstGeom>
        </p:spPr>
        <p:txBody>
          <a:bodyPr/>
          <a:lstStyle/>
          <a:p>
            <a:pPr/>
            <a:r>
              <a:t>gif动画</a:t>
            </a:r>
          </a:p>
          <a:p>
            <a:pPr/>
            <a:r>
              <a:t>简单演示效果</a:t>
            </a:r>
          </a:p>
        </p:txBody>
      </p:sp>
      <p:pic>
        <p:nvPicPr>
          <p:cNvPr id="140" name="3.gif" descr="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9895" y="527050"/>
            <a:ext cx="4487310" cy="829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